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 SemiBold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Montserrat Medium"/>
      <p:regular r:id="rId29"/>
      <p:bold r:id="rId30"/>
      <p:italic r:id="rId31"/>
      <p:boldItalic r:id="rId32"/>
    </p:embeddedFont>
    <p:embeddedFont>
      <p:font typeface="Montserrat Ligh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SemiBold-bold.fntdata"/><Relationship Id="rId21" Type="http://schemas.openxmlformats.org/officeDocument/2006/relationships/font" Target="fonts/MontserratSemiBold-regular.fntdata"/><Relationship Id="rId24" Type="http://schemas.openxmlformats.org/officeDocument/2006/relationships/font" Target="fonts/MontserratSemiBold-boldItalic.fntdata"/><Relationship Id="rId23" Type="http://schemas.openxmlformats.org/officeDocument/2006/relationships/font" Target="fonts/Montserrat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italic.fntdata"/><Relationship Id="rId30" Type="http://schemas.openxmlformats.org/officeDocument/2006/relationships/font" Target="fonts/MontserratMedium-bold.fntdata"/><Relationship Id="rId11" Type="http://schemas.openxmlformats.org/officeDocument/2006/relationships/slide" Target="slides/slide6.xml"/><Relationship Id="rId33" Type="http://schemas.openxmlformats.org/officeDocument/2006/relationships/font" Target="fonts/MontserratLight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Light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Light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MontserratLight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png>
</file>

<file path=ppt/media/image11.gif>
</file>

<file path=ppt/media/image12.gif>
</file>

<file path=ppt/media/image13.png>
</file>

<file path=ppt/media/image2.gif>
</file>

<file path=ppt/media/image3.gif>
</file>

<file path=ppt/media/image4.gif>
</file>

<file path=ppt/media/image5.gif>
</file>

<file path=ppt/media/image6.gif>
</file>

<file path=ppt/media/image7.jp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38ccd23f68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38ccd23f68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38ccd23f68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38ccd23f68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424a97c62c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424a97c62c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424724057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424724057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424a97c62c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424a97c62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38ccd23f6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38ccd23f6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35ba3828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35ba3828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41b1fdfee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41b1fdfee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41b1fdfee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41b1fdfee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41b1fdfee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41b1fdfee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41b1fdfee0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41b1fdfee0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41b1fdfee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41b1fdfee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38ccd23f6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38ccd23f6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38ccd23f68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38ccd23f68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youtube.com/watch?v=h8JnYarm5BA" TargetMode="External"/><Relationship Id="rId4" Type="http://schemas.openxmlformats.org/officeDocument/2006/relationships/image" Target="../media/image1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gif"/><Relationship Id="rId4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           Is it </a:t>
            </a:r>
            <a:r>
              <a:rPr b="1" i="1" lang="en">
                <a:latin typeface="Montserrat"/>
                <a:ea typeface="Montserrat"/>
                <a:cs typeface="Montserrat"/>
                <a:sym typeface="Montserrat"/>
              </a:rPr>
              <a:t>cinema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7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DATA 515: Software Design for Data Scientists Final Project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Dyuti Vartak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Edgar Lopez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Riyosha Sharma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Saikiran Babu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 title="letterboxdLOGO-removebg-preview.png"/>
          <p:cNvPicPr preferRelativeResize="0"/>
          <p:nvPr/>
        </p:nvPicPr>
        <p:blipFill rotWithShape="1">
          <a:blip r:embed="rId3">
            <a:alphaModFix/>
          </a:blip>
          <a:srcRect b="42539" l="25763" r="26196" t="14486"/>
          <a:stretch/>
        </p:blipFill>
        <p:spPr>
          <a:xfrm>
            <a:off x="311697" y="1921075"/>
            <a:ext cx="1888779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2579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Components: Scrapers+</a:t>
            </a:r>
            <a:r>
              <a:rPr b="1" lang="en" sz="3133">
                <a:latin typeface="Montserrat"/>
                <a:ea typeface="Montserrat"/>
                <a:cs typeface="Montserrat"/>
                <a:sym typeface="Montserrat"/>
              </a:rPr>
              <a:t>Analyzers</a:t>
            </a:r>
            <a:endParaRPr b="1" sz="3133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Classes of generative functions to generate summaries, aspect charts, and the roast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Input: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Python data structures (scraped movie and user data)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Output: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Movie reviews’ summary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Reviews’ aspect data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User roast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Vibe match summary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2579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View: User Interface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Web Application built using JavaScript and React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Node.js, Vite dev framework, React reusable components libraries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Asynchronous data fetching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Lego block building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Input: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Letterboxd Movie url and/or Username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Output: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movie details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Reviews’ summary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Sentiment-based aspect analysis charts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Vibe match analysis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User Profile Roast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emmett from the lego movie is smiling and holding a pair of headphones over his head . (Provided by Tenor)"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3200" y="3489249"/>
            <a:ext cx="2729100" cy="143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2579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View: User Interface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32" name="Google Shape;132;p24" title="Screenshot 2025-03-20 at 3.03.2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775" y="1127725"/>
            <a:ext cx="5936077" cy="358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2579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Controller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311700" y="1152475"/>
            <a:ext cx="8520600" cy="3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Flask API for connection between source URL and Views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3 endpoints: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movie_details - returns details about the movie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roast - roasts the user based on their Letterboxd history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aste - tells whether a particular movie is of the user’s taste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Each endpoint returns output in JSON format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2579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Demo!!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44" name="Google Shape;144;p26"/>
          <p:cNvSpPr txBox="1"/>
          <p:nvPr>
            <p:ph idx="1" type="body"/>
          </p:nvPr>
        </p:nvSpPr>
        <p:spPr>
          <a:xfrm>
            <a:off x="311700" y="1152475"/>
            <a:ext cx="8520600" cy="3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45" name="Google Shape;145;p26" title="video_preview.gif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1025" y="1017724"/>
            <a:ext cx="5629568" cy="387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type="title"/>
          </p:nvPr>
        </p:nvSpPr>
        <p:spPr>
          <a:xfrm>
            <a:off x="2579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Lessons Learned and Future Work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311700" y="1152475"/>
            <a:ext cx="8520600" cy="3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Deployment!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Use LangChain and RAG models to make site conversational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Git config on day 1 and not T-1 (;-;)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Test-driven development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Our application is dependent on Letterboxd site formatting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Docker!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Background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Problem: Do you really want to spend $15 dollars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watching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the new release in a theater or would you rather just watch it at 2x speed from your sofa?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a group of minions are sitting in a theater eating popcorn (Provided by Tenor)"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400" y="2411650"/>
            <a:ext cx="2950041" cy="159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oing Nothing GIF (Provided by Tenor)"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425" y="2411650"/>
            <a:ext cx="2834150" cy="159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Background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Solution: We can help! We built a webtool that -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Given a Letterboxd movie link and username, provides: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a summary of the most popular reviews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a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n aspect based sentiment analysis of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the most popular reviews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a personalized taste-match by comparing your reviews with the film reviews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Given a Letterboxd username, provides: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a roast analyzing your film preferences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71" name="Google Shape;71;p15" title="WhatsApp Image 2025-03-20 at 16.04.01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2150" y="2896425"/>
            <a:ext cx="1829175" cy="2098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2579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Use Cases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#1 Film Club Screening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Want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to pick a horror-comedy for Halloween screening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Need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to understand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reviewers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’ take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op positive/negative aspects of the movie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No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technical skills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required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a crowd of people watching a movie with kling ai 16 on the bottom left (Provided by Tenor)"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7225" y="2786575"/>
            <a:ext cx="2595525" cy="191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2579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Use Cases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#2 Film Producer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Want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a sentiment based analysis of the most liked/disliked aspects of their film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Need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to understand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top positive/negative aspects of the movie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No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technical skills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required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a man wearing glasses and a suit says you wanna be (Provided by Tenor)"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6825" y="379774"/>
            <a:ext cx="2371725" cy="1852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2579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Use Cases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588700" y="1078225"/>
            <a:ext cx="5330400" cy="3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#3 Movie Night with the Gang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Want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to pick a movie EVERYONE likes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Need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to understand 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top positive/negative aspects of many movies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f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ilm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p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references of each friend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No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technical skills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required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a group of girls wearing 3d glasses sitting on a pink couch (Provided by Tenor)"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175" y="2855000"/>
            <a:ext cx="2940675" cy="164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Data Used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Scraped dynamically from letterboxd film/user link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Film link: 300 most popular reviews scraped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User profile link: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■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Review data scraped: movie name, rating, watched date, review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■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Stats data scraped: # films, # hours, # directors, # countries, longest watch streak and more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a woman is looking at a pink cell phone with a letter b on it . (Provided by Tenor)"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3100" y="224025"/>
            <a:ext cx="1809200" cy="180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2579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Project Architecture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3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MVC + Client-Server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6" name="Google Shape;106;p20"/>
          <p:cNvPicPr preferRelativeResize="0"/>
          <p:nvPr/>
        </p:nvPicPr>
        <p:blipFill rotWithShape="1">
          <a:blip r:embed="rId3">
            <a:alphaModFix/>
          </a:blip>
          <a:srcRect b="10554" l="0" r="0" t="0"/>
          <a:stretch/>
        </p:blipFill>
        <p:spPr>
          <a:xfrm>
            <a:off x="2651325" y="1998926"/>
            <a:ext cx="4051549" cy="215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25795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Model: </a:t>
            </a:r>
            <a:r>
              <a:rPr b="1" lang="en" sz="3133">
                <a:latin typeface="Montserrat"/>
                <a:ea typeface="Montserrat"/>
                <a:cs typeface="Montserrat"/>
                <a:sym typeface="Montserrat"/>
              </a:rPr>
              <a:t>Scrapers</a:t>
            </a:r>
            <a:r>
              <a:rPr lang="en">
                <a:latin typeface="Montserrat SemiBold"/>
                <a:ea typeface="Montserrat SemiBold"/>
                <a:cs typeface="Montserrat SemiBold"/>
                <a:sym typeface="Montserrat SemiBold"/>
              </a:rPr>
              <a:t>+Analyzers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2475"/>
            <a:ext cx="8520600" cy="37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Movie: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Name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Genres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Image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Release Year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~ 360 most popular reviews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User Profile: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Reviews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No. of movies watched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No. of countries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Total hours watched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Longest watch streak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descr="a person is making ice cream rolls on a tray with the words good housekeeping in the corner (Provided by Tenor)" id="113" name="Google Shape;113;p21"/>
          <p:cNvPicPr preferRelativeResize="0"/>
          <p:nvPr/>
        </p:nvPicPr>
        <p:blipFill rotWithShape="1">
          <a:blip r:embed="rId3">
            <a:alphaModFix/>
          </a:blip>
          <a:srcRect b="15031" l="0" r="0" t="0"/>
          <a:stretch/>
        </p:blipFill>
        <p:spPr>
          <a:xfrm>
            <a:off x="4962975" y="1660975"/>
            <a:ext cx="3584550" cy="189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